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63" r:id="rId9"/>
    <p:sldId id="260" r:id="rId10"/>
    <p:sldId id="261" r:id="rId11"/>
    <p:sldId id="265" r:id="rId12"/>
    <p:sldId id="266" r:id="rId13"/>
    <p:sldId id="267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97095" autoAdjust="0"/>
  </p:normalViewPr>
  <p:slideViewPr>
    <p:cSldViewPr snapToGrid="0">
      <p:cViewPr varScale="1">
        <p:scale>
          <a:sx n="116" d="100"/>
          <a:sy n="116" d="100"/>
        </p:scale>
        <p:origin x="102" y="6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60C19-C265-412B-8D8F-E6C8E97B5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D01BA-39C0-4180-94C6-0FA785F61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2EEE1-6D03-42CB-9584-1040CACC8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31BEB-E2F0-4857-A4AB-A2910146B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8AA38-2BF8-4957-B8C4-5DF043DC2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1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6391E-24E0-48AA-B75E-97A411FB2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011DF-D91B-4A6C-A68B-6C083863E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0E61F-9B9A-4AE9-9C1A-DDF7C5D11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5C970-7E53-4709-BFCC-8644DCCE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0BCD9-F3F1-469E-845A-0A04131C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4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5D149-EDD5-4772-BF3F-3E6BDBBB9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C1E1A-D3A1-408D-98A7-F08D2CFE8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CD8E2-8D06-49E5-A698-2540BE96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9B487-AF8E-4E36-BF94-B9EA1CA5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01A7D-A18D-43C4-89E9-7E5720A2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8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AE0A3-3C35-4F3D-970D-39815D7F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99778-637E-4E0D-B26A-706250AA82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7DA752-B090-4764-AA32-D9FD03F04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B95300-35AA-4AC1-B325-24E4672CB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B0657-84BE-47DF-A6AD-48666E792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90FBAF-68E1-419A-A0A4-869434487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5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11EC7-9000-493F-81D4-FB1DB2664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8639E-F387-4891-B993-1C169B035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E2D2D-3E57-46C8-BDFD-3B49D513A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D5CF42-EACF-4880-9297-0D20116E5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BB2421-C382-4F42-B80F-36EFCFEBC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A1F52-6C99-42FA-A23B-2145E5693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E365D0-9B95-4284-92AF-08D3652E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2DE798-5B1A-47DA-B867-2C7361D8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88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E1307-C6A3-4A91-AA73-C221BE94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007B70-D3CC-4202-9591-C1BF4B8D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EBB60B-C3E0-4C8C-A143-76F1B1FC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A17359-8B17-411A-85A2-03DD0B719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52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985B7A-6CE9-4536-BB43-DC2012181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209967-C409-4279-9868-63E9166DD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727EC-4039-49AE-8463-CF1E08D5C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97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89B8-CF97-444E-8444-3A83190B1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F799C-3131-4594-BEDC-3DE32C5AE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71BB0-397D-41C9-BDE1-3993DED6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4E1BFC-5D42-48D6-B93D-BAF0974A9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E3BD82-479D-47D7-9309-EF9C4128F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74D38-2320-472C-9038-0981DEECA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5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BE002-D6A2-4799-BE48-88BB824FC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6F9200-9131-4B0F-A645-2B833BFC0D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2110F-44DC-449A-9CC2-EE55B9257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E2C43-A5F4-4CB3-9A80-22227BB95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5FB81-A06F-48DB-A902-65FF41EC0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CDEF52-C314-4055-AE08-753D3D903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25379-71E7-4793-BCF2-2D6154C4B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EDB5DC-A0DC-4528-B271-87CC2FA90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890DE-11D3-47C8-9912-BBCE6335A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93A5E-806C-4671-88B2-690038B2D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B4EB3-1BAE-4DCD-94A5-BB091712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56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C9EF9D-F203-47B6-9C80-9267F72B1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51CDA-08A2-4FFC-BED0-D2F194293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0C438-DBDC-4757-864A-EB5660DEC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FC34B-0B6D-46CE-8741-F2EBCD659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C1CF7-8F15-45EF-B644-28721773F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7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22DBA3-5FA9-4B1E-8C35-527F83FA3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4AABC-17C1-4F4E-955E-5E28C421C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A9B9E-DAD9-4FDF-A410-B240989AC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07D17-1898-4619-AD44-F6176024F57F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71E23-4A06-4880-A082-10C78B9952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0A9ED-4FF9-44C9-BBEC-BB4E00FE8D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4C673-E56E-421E-9FA3-218B4A0B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2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95D321-6E22-48A9-9AAA-AF735E170C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3" r="21000" b="841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060016D-5435-42B6-9C10-643D885A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800" dirty="0"/>
              <a:t>Sustainability Initiative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B8FC6-CEE4-42A3-99BA-1756B3A8D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1400" dirty="0"/>
              <a:t>By:</a:t>
            </a:r>
          </a:p>
          <a:p>
            <a:pPr marL="0" indent="0" algn="ctr">
              <a:buNone/>
            </a:pPr>
            <a:r>
              <a:rPr lang="en-US" sz="1400" dirty="0"/>
              <a:t> Merna Ayad, </a:t>
            </a:r>
            <a:r>
              <a:rPr lang="en-US" sz="1400" dirty="0" err="1"/>
              <a:t>Lacreasha</a:t>
            </a:r>
            <a:r>
              <a:rPr lang="en-US" sz="1400" dirty="0"/>
              <a:t> Banks, </a:t>
            </a:r>
            <a:r>
              <a:rPr lang="en-US" sz="1400" dirty="0" err="1"/>
              <a:t>Forell</a:t>
            </a:r>
            <a:r>
              <a:rPr lang="en-US" sz="1400" dirty="0"/>
              <a:t> Bering, Dr. Frank </a:t>
            </a:r>
            <a:r>
              <a:rPr lang="en-US" sz="1400" dirty="0" err="1"/>
              <a:t>Biondolillo</a:t>
            </a:r>
            <a:r>
              <a:rPr lang="en-US" sz="1400" dirty="0"/>
              <a:t>, Kristy Burns, Yadira Castro, Ashley Kolb and Austin Wolf</a:t>
            </a:r>
          </a:p>
          <a:p>
            <a:pPr marL="0" indent="0" algn="ctr">
              <a:buNone/>
            </a:pPr>
            <a:r>
              <a:rPr lang="en-US" sz="1400" dirty="0"/>
              <a:t>January 21, 2021</a:t>
            </a:r>
          </a:p>
          <a:p>
            <a:pPr marL="0" indent="0" algn="ctr">
              <a:buNone/>
            </a:pPr>
            <a:r>
              <a:rPr lang="en-US" sz="1400" dirty="0"/>
              <a:t>MHA/560: Creating A Sustainable Legacy: Healthy Communities</a:t>
            </a:r>
          </a:p>
          <a:p>
            <a:pPr marL="0" indent="0" algn="ctr">
              <a:buNone/>
            </a:pPr>
            <a:r>
              <a:rPr lang="en-US" sz="1400" dirty="0"/>
              <a:t>Instructor: Helen Cole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5425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AE6853-F0F3-444F-A6CB-34BDC4C6E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en-US" sz="3400" dirty="0"/>
              <a:t>Initiative Overview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771075-CB95-48A6-94C8-8ADF38955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endParaRPr lang="en-US" sz="18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6FC99C6-DAC6-450F-A43F-8D2FA86F75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7" r="-1" b="-1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546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898A30-E7F7-4D81-B9EE-38ADC50A7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Patterns and Similarities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D7035E-9793-4F6D-BF09-F838422A1B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39" r="11543"/>
          <a:stretch/>
        </p:blipFill>
        <p:spPr>
          <a:xfrm>
            <a:off x="429768" y="1721922"/>
            <a:ext cx="6704891" cy="4520559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EBA90B5-A4B1-444F-BD4B-557A8D293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8752" y="2020824"/>
            <a:ext cx="3455097" cy="3959352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9944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D43E9E-0C95-4951-A0AF-1037FFA82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State and Federal Agencies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7079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7EEEF69-2EFF-4091-9001-E51D0BDC42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3" r="1" b="5040"/>
          <a:stretch/>
        </p:blipFill>
        <p:spPr>
          <a:xfrm>
            <a:off x="908304" y="2478024"/>
            <a:ext cx="6009855" cy="369417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3284505-7777-4016-A416-BA9414B5F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453" y="2478024"/>
            <a:ext cx="3872243" cy="3694176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02040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DF40726-9B19-4165-9C26-757D16E19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778E4-1740-4F2A-8243-62A1D61E2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64211"/>
            <a:ext cx="4571999" cy="1165002"/>
          </a:xfrm>
        </p:spPr>
        <p:txBody>
          <a:bodyPr anchor="b">
            <a:normAutofit/>
          </a:bodyPr>
          <a:lstStyle/>
          <a:p>
            <a:pPr algn="ctr"/>
            <a:r>
              <a:rPr lang="en-US" sz="3600" dirty="0"/>
              <a:t>Red Bag Waste Reduction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A2D5F1D-E896-4E83-849B-40E7CE17D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55327"/>
            <a:ext cx="4571999" cy="3776975"/>
          </a:xfrm>
        </p:spPr>
        <p:txBody>
          <a:bodyPr>
            <a:normAutofit/>
          </a:bodyPr>
          <a:lstStyle/>
          <a:p>
            <a:endParaRPr lang="en-US" sz="18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F6A651-9FEB-444D-8DC9-A0E19B4CBD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73" r="2" b="17553"/>
          <a:stretch/>
        </p:blipFill>
        <p:spPr>
          <a:xfrm>
            <a:off x="6190488" y="566928"/>
            <a:ext cx="5157216" cy="52861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89CB41-F399-4AEB-980C-5BFB1049C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FC967B-3DD6-463D-9DB9-6E4419AE0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96768" y="3817404"/>
            <a:ext cx="54864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115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0C743-D05B-4FBA-9764-E719A6BC9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Red bag Waste Reduction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7079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05A153-9022-4FD9-9EE6-AB84FB5C0A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83" r="30024" b="1"/>
          <a:stretch/>
        </p:blipFill>
        <p:spPr>
          <a:xfrm>
            <a:off x="908304" y="2478024"/>
            <a:ext cx="6009855" cy="369417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F6A988-4462-4EF6-94C9-AA0743BB1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453" y="2478024"/>
            <a:ext cx="3872243" cy="3694176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8426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D738B-D736-47D8-8898-E02717260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>
            <a:normAutofit/>
          </a:bodyPr>
          <a:lstStyle/>
          <a:p>
            <a:r>
              <a:rPr lang="en-US" sz="4000" dirty="0"/>
              <a:t>Energy Efficient Hospital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FE6CE27-4EFD-49AF-92C3-258924F17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2470248"/>
            <a:ext cx="4048344" cy="3536236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BD01FC-0E1B-4E09-ACCB-182478949A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04" r="13213" b="2"/>
          <a:stretch/>
        </p:blipFill>
        <p:spPr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747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E67D07-53AA-4D74-9AA5-64FD408D5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851517"/>
            <a:ext cx="5130795" cy="1461778"/>
          </a:xfrm>
        </p:spPr>
        <p:txBody>
          <a:bodyPr>
            <a:normAutofit/>
          </a:bodyPr>
          <a:lstStyle/>
          <a:p>
            <a:r>
              <a:rPr lang="en-US" sz="4000" dirty="0"/>
              <a:t>Energy Efficient Hospital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12974-9001-4F2C-B16E-BD29D7355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2470248"/>
            <a:ext cx="4048344" cy="3536236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9B2716-EFBC-4A90-8803-EB933740DE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" b="585"/>
          <a:stretch/>
        </p:blipFill>
        <p:spPr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216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B26E6-6CA1-4475-A3B4-AF84D8EE2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en-US" sz="2800" dirty="0"/>
              <a:t> Next Steps Overall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19F4AD-8171-4691-B3B9-AA023E206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/>
          </a:bodyPr>
          <a:lstStyle/>
          <a:p>
            <a:endParaRPr lang="en-US" sz="17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A2D0D0-4C30-4F16-A67F-E454F7B4C7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3962"/>
          <a:stretch/>
        </p:blipFill>
        <p:spPr>
          <a:xfrm>
            <a:off x="5124450" y="634382"/>
            <a:ext cx="6657213" cy="54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2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4778BA-AC06-40D2-B2BF-3664FF36B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endParaRPr lang="en-US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A001FB1-8225-43F5-B804-762C0D577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/>
          </a:bodyPr>
          <a:lstStyle/>
          <a:p>
            <a:endParaRPr lang="en-US" sz="17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AB85DB-5DC9-4193-A85F-30E52FFC6E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1" r="15903" b="-1"/>
          <a:stretch/>
        </p:blipFill>
        <p:spPr>
          <a:xfrm>
            <a:off x="5124450" y="634382"/>
            <a:ext cx="6657213" cy="54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6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9CD2D09-B1BB-4DF5-9E1C-3D21B21E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355637-BA71-4F63-94C9-E77BF81BD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2B59C-8337-45BE-A22F-2D849752C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98445"/>
            <a:ext cx="4803636" cy="1311664"/>
          </a:xfrm>
        </p:spPr>
        <p:txBody>
          <a:bodyPr>
            <a:norm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8A7FAF3-2394-43B8-9323-E971F1236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3"/>
            <a:ext cx="4706803" cy="3788830"/>
          </a:xfrm>
        </p:spPr>
        <p:txBody>
          <a:bodyPr anchor="ctr">
            <a:normAutofit/>
          </a:bodyPr>
          <a:lstStyle/>
          <a:p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15" name="Freeform 49">
            <a:extLst>
              <a:ext uri="{FF2B5EF4-FFF2-40B4-BE49-F238E27FC236}">
                <a16:creationId xmlns:a16="http://schemas.microsoft.com/office/drawing/2014/main" id="{967C29FE-FD32-4AFB-AD20-DBDF5864B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BA7972B-9D3C-4BFB-BDAF-5E7D7E72B6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4" r="4202" b="-1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58834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32C981-5427-44BF-A0B4-A1840F3B1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8A0F1B-E0ED-4628-B0A8-B26C870257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10"/>
          <a:stretch/>
        </p:blipFill>
        <p:spPr>
          <a:xfrm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E1D87-D4DB-4015-A7E8-E80DEEEC4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ctr">
            <a:normAutofit/>
          </a:bodyPr>
          <a:lstStyle/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943474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F79E5D-31F6-475F-8DA4-B0C08F056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Questions? </a:t>
            </a:r>
          </a:p>
        </p:txBody>
      </p:sp>
      <p:sp>
        <p:nvSpPr>
          <p:cNvPr id="1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2518B0-DC0A-45E7-8134-1161771CC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r="4732" b="3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9F5CDA8-A597-41F2-BC60-5D339A438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en-US" sz="9600" dirty="0">
                <a:solidFill>
                  <a:srgbClr val="0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4535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86678-1A2A-4A5B-BA0A-E99104806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DDBCD59-1CDF-4F08-8168-E91C80FE1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endParaRPr 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B5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F7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7872B17-E371-4CB3-8A73-99FAA5D446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r="-3" b="157"/>
          <a:stretch/>
        </p:blipFill>
        <p:spPr>
          <a:xfrm>
            <a:off x="9030743" y="2474254"/>
            <a:ext cx="1912560" cy="1909489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556346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Widescreen</PresentationFormat>
  <Paragraphs>17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Sustainability Initiative </vt:lpstr>
      <vt:lpstr>Initiative Overview</vt:lpstr>
      <vt:lpstr>Patterns and Similarities </vt:lpstr>
      <vt:lpstr>State and Federal Agencies</vt:lpstr>
      <vt:lpstr>Red Bag Waste Reduction</vt:lpstr>
      <vt:lpstr>Red bag Waste Reduction</vt:lpstr>
      <vt:lpstr>Energy Efficient Hospital </vt:lpstr>
      <vt:lpstr>Energy Efficient Hospital </vt:lpstr>
      <vt:lpstr> Next Steps Overall</vt:lpstr>
      <vt:lpstr>PowerPoint Presentation</vt:lpstr>
      <vt:lpstr>PowerPoint Presentation</vt:lpstr>
      <vt:lpstr>PowerPoint Presentation</vt:lpstr>
      <vt:lpstr>Questions?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 Initiative </dc:title>
  <dc:creator>Castro, Yadira</dc:creator>
  <cp:lastModifiedBy>Castro, Yadira</cp:lastModifiedBy>
  <cp:revision>1</cp:revision>
  <dcterms:created xsi:type="dcterms:W3CDTF">2021-01-21T17:10:12Z</dcterms:created>
  <dcterms:modified xsi:type="dcterms:W3CDTF">2021-01-21T17:11:09Z</dcterms:modified>
</cp:coreProperties>
</file>